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20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24" Type="http://schemas.openxmlformats.org/officeDocument/2006/relationships/image" Target="../media/image109.png"/><Relationship Id="rId25" Type="http://schemas.openxmlformats.org/officeDocument/2006/relationships/image" Target="../media/image110.png"/><Relationship Id="rId26" Type="http://schemas.openxmlformats.org/officeDocument/2006/relationships/image" Target="../media/image111.png"/><Relationship Id="rId27" Type="http://schemas.openxmlformats.org/officeDocument/2006/relationships/image" Target="../media/image11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9428" y="3820052"/>
            <a:ext cx="8721571" cy="25481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408" y="6249554"/>
            <a:ext cx="5004992" cy="5485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7408" y="8492143"/>
            <a:ext cx="2811358" cy="54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62525" y="0"/>
            <a:ext cx="10742857" cy="10392381"/>
            <a:chOff x="7862525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2525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8004" y="1976989"/>
            <a:ext cx="3646702" cy="1257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8044" y="9396032"/>
            <a:ext cx="2688831" cy="3991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8478" y="5109526"/>
            <a:ext cx="819675" cy="26648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2763" y="3131979"/>
            <a:ext cx="1346667" cy="493714"/>
            <a:chOff x="2172763" y="3131979"/>
            <a:chExt cx="134666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31564" y="-38095"/>
            <a:ext cx="4120817" cy="2472490"/>
            <a:chOff x="14231564" y="-38095"/>
            <a:chExt cx="4120817" cy="24724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1564" y="-38095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31564" y="2535129"/>
            <a:ext cx="4120817" cy="2472490"/>
            <a:chOff x="14231564" y="2535129"/>
            <a:chExt cx="4120817" cy="24724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1564" y="2535129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25032" y="2535129"/>
            <a:ext cx="4120817" cy="2472490"/>
            <a:chOff x="10025032" y="2535129"/>
            <a:chExt cx="4120817" cy="24724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5032" y="2535129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25032" y="5108052"/>
            <a:ext cx="4120817" cy="2472490"/>
            <a:chOff x="10025032" y="5108052"/>
            <a:chExt cx="4120817" cy="24724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5032" y="5108052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21164" y="5108052"/>
            <a:ext cx="4120817" cy="2472490"/>
            <a:chOff x="5821164" y="5108052"/>
            <a:chExt cx="4120817" cy="24724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1164" y="5108052"/>
              <a:ext cx="4120817" cy="24724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71856" y="5105716"/>
            <a:ext cx="1852677" cy="26648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9006667" cy="10392381"/>
            <a:chOff x="-184762" y="-53333"/>
            <a:chExt cx="900666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900666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47" y="1976989"/>
            <a:ext cx="3957234" cy="1257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8044" y="9396032"/>
            <a:ext cx="2688831" cy="3991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86521" y="5109526"/>
            <a:ext cx="1088493" cy="16125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0806" y="3131979"/>
            <a:ext cx="1346667" cy="493714"/>
            <a:chOff x="9820806" y="3131979"/>
            <a:chExt cx="134666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0806" y="313197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6691339" cy="8921905"/>
            <a:chOff x="0" y="0"/>
            <a:chExt cx="6691339" cy="892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6691339" cy="89219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77400" y="5071430"/>
            <a:ext cx="4449082" cy="16125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3405058" cy="1257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1165" y="2765702"/>
            <a:ext cx="4555061" cy="52956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4533157" cy="1257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8836" y="5852383"/>
            <a:ext cx="7146742" cy="2754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40953" y="0"/>
            <a:ext cx="7382857" cy="7382857"/>
            <a:chOff x="10940953" y="0"/>
            <a:chExt cx="7382857" cy="73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0953" y="0"/>
              <a:ext cx="7382857" cy="73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37143" y="9396032"/>
            <a:ext cx="2688831" cy="399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2278095"/>
            <a:ext cx="10742857" cy="8114286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3246649" cy="1257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8836" y="4709526"/>
            <a:ext cx="4217088" cy="30615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0217" y="9396032"/>
            <a:ext cx="2184276" cy="399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2857" y="2262004"/>
            <a:ext cx="2323810" cy="8125208"/>
            <a:chOff x="7262857" y="2262004"/>
            <a:chExt cx="2323810" cy="8125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2857" y="2262004"/>
              <a:ext cx="2323810" cy="81252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78582" y="3427602"/>
            <a:ext cx="1894746" cy="457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18248" y="3958398"/>
            <a:ext cx="5596343" cy="9408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12534" y="5587318"/>
            <a:ext cx="1894746" cy="4571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52200" y="6118114"/>
            <a:ext cx="5596343" cy="9408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46486" y="7658699"/>
            <a:ext cx="1894746" cy="45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86153" y="8189494"/>
            <a:ext cx="5596343" cy="9408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33887" y="3506965"/>
            <a:ext cx="561802" cy="649182"/>
            <a:chOff x="10133887" y="3506965"/>
            <a:chExt cx="561802" cy="6491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33887" y="3506965"/>
              <a:ext cx="561802" cy="6491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9452" y="5493105"/>
            <a:ext cx="570671" cy="866759"/>
            <a:chOff x="10129452" y="5493105"/>
            <a:chExt cx="570671" cy="8667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29452" y="5493105"/>
              <a:ext cx="570671" cy="866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24797" y="7680919"/>
            <a:ext cx="579981" cy="774395"/>
            <a:chOff x="10124797" y="7680919"/>
            <a:chExt cx="579981" cy="7743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24797" y="7680919"/>
              <a:ext cx="579981" cy="774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1354" y="1976989"/>
            <a:ext cx="3207412" cy="1257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2304" y="3131979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8044" y="9396032"/>
            <a:ext cx="2688831" cy="3991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8143" y="6668222"/>
            <a:ext cx="2526075" cy="457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1352" y="7195050"/>
            <a:ext cx="3462066" cy="1376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5801" y="6668222"/>
            <a:ext cx="2526075" cy="457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89010" y="7195050"/>
            <a:ext cx="3462066" cy="13765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19173" y="6674713"/>
            <a:ext cx="2526075" cy="457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2382" y="7201540"/>
            <a:ext cx="3462066" cy="13765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77503" y="4604942"/>
            <a:ext cx="1647258" cy="1647258"/>
            <a:chOff x="6777503" y="4604942"/>
            <a:chExt cx="1647258" cy="16472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750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9790" y="5083809"/>
            <a:ext cx="670476" cy="670476"/>
            <a:chOff x="7269790" y="5083809"/>
            <a:chExt cx="670476" cy="670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69790" y="5083809"/>
              <a:ext cx="670476" cy="67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5161" y="4604942"/>
            <a:ext cx="1647258" cy="1647258"/>
            <a:chOff x="10755161" y="4604942"/>
            <a:chExt cx="1647258" cy="16472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55161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18533" y="4604942"/>
            <a:ext cx="1647258" cy="1647258"/>
            <a:chOff x="14618533" y="4604942"/>
            <a:chExt cx="1647258" cy="16472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1853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05019" y="5115295"/>
            <a:ext cx="674286" cy="626553"/>
            <a:chOff x="15105019" y="5115295"/>
            <a:chExt cx="674286" cy="6265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8095" y="2864376"/>
            <a:ext cx="16361905" cy="7642290"/>
            <a:chOff x="2158095" y="2864376"/>
            <a:chExt cx="16361905" cy="7642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8095" y="2864376"/>
              <a:ext cx="16361905" cy="7642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2381" y="4093333"/>
            <a:ext cx="8982857" cy="4951408"/>
            <a:chOff x="3232381" y="4093333"/>
            <a:chExt cx="8982857" cy="49514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62857" y="1998020"/>
              <a:ext cx="17971429" cy="990476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2381" y="4093333"/>
              <a:ext cx="8982857" cy="4951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26558" y="4651429"/>
            <a:ext cx="7194504" cy="3831408"/>
            <a:chOff x="4126558" y="4651429"/>
            <a:chExt cx="7194504" cy="38314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558" y="4651429"/>
              <a:ext cx="7194504" cy="38314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15894" y="5231551"/>
            <a:ext cx="5015832" cy="2671164"/>
            <a:chOff x="5215894" y="5231551"/>
            <a:chExt cx="5015832" cy="26711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5894" y="5231551"/>
              <a:ext cx="5015832" cy="2671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36814" y="5775238"/>
            <a:ext cx="2973992" cy="1583789"/>
            <a:chOff x="6236814" y="5775238"/>
            <a:chExt cx="2973992" cy="1583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6814" y="5775238"/>
              <a:ext cx="2973992" cy="1583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8004" y="1485126"/>
            <a:ext cx="6830115" cy="12937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28044" y="9396032"/>
            <a:ext cx="2688831" cy="3991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50383" y="4021906"/>
            <a:ext cx="3478631" cy="4114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86667" y="6359773"/>
            <a:ext cx="1921181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37472" y="5379330"/>
            <a:ext cx="1377524" cy="4216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18425" y="4772930"/>
            <a:ext cx="1377524" cy="4216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91429" y="4192015"/>
            <a:ext cx="1441383" cy="4216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8571" y="4480000"/>
            <a:ext cx="6537998" cy="27886"/>
            <a:chOff x="9948571" y="4480000"/>
            <a:chExt cx="6537998" cy="278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48571" y="4480000"/>
              <a:ext cx="6537998" cy="278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50383" y="4790747"/>
            <a:ext cx="3478631" cy="4114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62857" y="5248841"/>
            <a:ext cx="6823712" cy="27886"/>
            <a:chOff x="9662857" y="5248841"/>
            <a:chExt cx="6823712" cy="278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62857" y="5248841"/>
              <a:ext cx="6823712" cy="278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50383" y="5559588"/>
            <a:ext cx="3478631" cy="4114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00952" y="6017682"/>
            <a:ext cx="7185617" cy="27886"/>
            <a:chOff x="9300952" y="6017682"/>
            <a:chExt cx="7185617" cy="278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0952" y="6017682"/>
              <a:ext cx="7185617" cy="278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50383" y="6328429"/>
            <a:ext cx="3478631" cy="4114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20000" y="6786523"/>
            <a:ext cx="7566569" cy="27886"/>
            <a:chOff x="8920000" y="6786523"/>
            <a:chExt cx="7566569" cy="278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20000" y="6786523"/>
              <a:ext cx="7566569" cy="27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3297" y="1462703"/>
            <a:ext cx="5717381" cy="12571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8044" y="9396032"/>
            <a:ext cx="2688831" cy="399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03525" y="-83810"/>
            <a:ext cx="4337810" cy="8675447"/>
            <a:chOff x="-103525" y="-83810"/>
            <a:chExt cx="4337810" cy="86754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3525" y="-83810"/>
              <a:ext cx="4337810" cy="86754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4285" y="2980147"/>
            <a:ext cx="3295238" cy="5611490"/>
            <a:chOff x="4234285" y="2980147"/>
            <a:chExt cx="3295238" cy="56114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4285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4969" y="5994300"/>
            <a:ext cx="2493253" cy="22030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71159" y="3749761"/>
            <a:ext cx="2243621" cy="434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24099" y="4728623"/>
            <a:ext cx="715612" cy="608220"/>
            <a:chOff x="5524099" y="4728623"/>
            <a:chExt cx="715612" cy="608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4099" y="4728623"/>
              <a:ext cx="715612" cy="608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29524" y="2980147"/>
            <a:ext cx="3295238" cy="5611490"/>
            <a:chOff x="7529524" y="2980147"/>
            <a:chExt cx="3295238" cy="56114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29524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70207" y="5994300"/>
            <a:ext cx="2493253" cy="22030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66397" y="3749761"/>
            <a:ext cx="2243621" cy="4342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24762" y="2980147"/>
            <a:ext cx="3295238" cy="5611490"/>
            <a:chOff x="10824762" y="2980147"/>
            <a:chExt cx="3295238" cy="56114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4762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65445" y="5994300"/>
            <a:ext cx="2493253" cy="22030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61635" y="3749761"/>
            <a:ext cx="2243621" cy="4342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20000" y="2980147"/>
            <a:ext cx="3295238" cy="5611490"/>
            <a:chOff x="14120000" y="2980147"/>
            <a:chExt cx="3295238" cy="56114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20000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60683" y="5994300"/>
            <a:ext cx="2493253" cy="220303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56874" y="3749761"/>
            <a:ext cx="2243621" cy="4342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63567" y="4707778"/>
            <a:ext cx="649910" cy="649910"/>
            <a:chOff x="8863567" y="4707778"/>
            <a:chExt cx="649910" cy="6499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63567" y="4707778"/>
              <a:ext cx="649910" cy="6499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68834" y="4671376"/>
            <a:ext cx="573214" cy="722715"/>
            <a:chOff x="12168834" y="4671376"/>
            <a:chExt cx="573214" cy="7227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68834" y="4671376"/>
              <a:ext cx="573214" cy="7227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05319" y="4736561"/>
            <a:ext cx="728986" cy="592345"/>
            <a:chOff x="15405319" y="4736561"/>
            <a:chExt cx="728986" cy="5923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05319" y="4736561"/>
              <a:ext cx="728986" cy="592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2873" y="5142857"/>
            <a:ext cx="2609524" cy="2609524"/>
            <a:chOff x="10602873" y="5142857"/>
            <a:chExt cx="2609524" cy="2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2873" y="5142857"/>
              <a:ext cx="2609524" cy="2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1197" y="2336213"/>
            <a:ext cx="2418199" cy="2418199"/>
            <a:chOff x="11801197" y="2336213"/>
            <a:chExt cx="2418199" cy="2418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1197" y="2336213"/>
              <a:ext cx="2418199" cy="2418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61904" y="5849651"/>
            <a:ext cx="2609524" cy="2609524"/>
            <a:chOff x="6761904" y="5849651"/>
            <a:chExt cx="2609524" cy="260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1904" y="5849651"/>
              <a:ext cx="2609524" cy="260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004" y="1976989"/>
            <a:ext cx="4516522" cy="12833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28044" y="9396032"/>
            <a:ext cx="2688831" cy="399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72763" y="3131979"/>
            <a:ext cx="1346667" cy="493714"/>
            <a:chOff x="2172763" y="3131979"/>
            <a:chExt cx="1346667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77143" y="5365915"/>
            <a:ext cx="11156448" cy="53790"/>
            <a:chOff x="5377143" y="5365915"/>
            <a:chExt cx="11156448" cy="537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7143" y="5365915"/>
              <a:ext cx="11156448" cy="537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40651" y="5365915"/>
            <a:ext cx="7029431" cy="53790"/>
            <a:chOff x="7440651" y="5365915"/>
            <a:chExt cx="7029431" cy="537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7440651" y="5365915"/>
              <a:ext cx="7029431" cy="537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3810" y="4948183"/>
            <a:ext cx="1430085" cy="3885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46642" y="8909061"/>
            <a:ext cx="1589017" cy="3885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57842" y="1556205"/>
            <a:ext cx="1589017" cy="3885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17131" y="4948183"/>
            <a:ext cx="1747948" cy="388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22132" y="3857567"/>
            <a:ext cx="1171004" cy="1171004"/>
            <a:chOff x="11322132" y="3857567"/>
            <a:chExt cx="1171004" cy="117100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22132" y="3857567"/>
              <a:ext cx="1171004" cy="117100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83215" y="7086954"/>
            <a:ext cx="1583753" cy="3885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85876" y="2634598"/>
            <a:ext cx="1583753" cy="3885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40683" y="7837304"/>
            <a:ext cx="1583753" cy="3885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70705" y="4257918"/>
            <a:ext cx="1449776" cy="3885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76619" y="3350638"/>
            <a:ext cx="654331" cy="3885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77156" y="4003487"/>
            <a:ext cx="625081" cy="3885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44047" y="6010763"/>
            <a:ext cx="627564" cy="3885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61573" y="6252945"/>
            <a:ext cx="614396" cy="3885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352374" y="7245452"/>
            <a:ext cx="622923" cy="3885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240683" y="6940691"/>
            <a:ext cx="631126" cy="3885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846405" y="6252945"/>
            <a:ext cx="628967" cy="3885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138478" y="6682842"/>
            <a:ext cx="3164848" cy="20562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7545" y="2036954"/>
            <a:ext cx="6902621" cy="12833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8044" y="9396032"/>
            <a:ext cx="2688831" cy="399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2304" y="3191945"/>
            <a:ext cx="1346667" cy="493714"/>
            <a:chOff x="7292304" y="3191945"/>
            <a:chExt cx="1346667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2304" y="3191945"/>
              <a:ext cx="1346667" cy="493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58019" y="6742808"/>
            <a:ext cx="9604001" cy="15536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-9524"/>
            <a:ext cx="6196190" cy="10327087"/>
            <a:chOff x="-28571" y="-9524"/>
            <a:chExt cx="6196190" cy="103270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571" y="-9524"/>
              <a:ext cx="6196190" cy="103270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33714" y="4860038"/>
            <a:ext cx="4926243" cy="19030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167" y="4914487"/>
            <a:ext cx="3857222" cy="19030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2021-05-03T11:26:55Z</dcterms:created>
  <dcterms:modified xsi:type="dcterms:W3CDTF">2021-05-03T11:26:55Z</dcterms:modified>
</cp:coreProperties>
</file>